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27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0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3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0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9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39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9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1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6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3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5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773E57-2B24-4829-B53C-4AEAF6E8EFE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9A1B0D-EB04-4C61-9A69-BB11AD13E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3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AEC1-96FE-937B-F616-25343C0EE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ptos Black" panose="020B0004020202020204" pitchFamily="34" charset="0"/>
              </a:rPr>
              <a:t>HOW TO USE THIS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27557-9382-3E6F-CC9F-E8EE98AA5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 text boxes are editable.</a:t>
            </a:r>
          </a:p>
          <a:p>
            <a:r>
              <a:rPr lang="en-US" dirty="0"/>
              <a:t>Remove the sample text.</a:t>
            </a:r>
          </a:p>
          <a:p>
            <a:r>
              <a:rPr lang="en-US" dirty="0"/>
              <a:t>Replace with your organization’s details.</a:t>
            </a:r>
          </a:p>
          <a:p>
            <a:r>
              <a:rPr lang="en-US" dirty="0"/>
              <a:t>Add your logo in the left corner if desired.</a:t>
            </a:r>
          </a:p>
          <a:p>
            <a:r>
              <a:rPr lang="en-US" dirty="0"/>
              <a:t>Branded color code is: </a:t>
            </a:r>
            <a:r>
              <a:rPr lang="en-US" b="1" dirty="0">
                <a:solidFill>
                  <a:srgbClr val="002E5E"/>
                </a:solidFill>
              </a:rPr>
              <a:t>#002e5e</a:t>
            </a:r>
          </a:p>
          <a:p>
            <a:r>
              <a:rPr lang="en-US" dirty="0"/>
              <a:t>File size is 8.5x11 and can be scaled up.</a:t>
            </a:r>
          </a:p>
        </p:txBody>
      </p:sp>
    </p:spTree>
    <p:extLst>
      <p:ext uri="{BB962C8B-B14F-4D97-AF65-F5344CB8AC3E}">
        <p14:creationId xmlns:p14="http://schemas.microsoft.com/office/powerpoint/2010/main" val="220482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blue and black package with a round symbol&#10;&#10;AI-generated content may be incorrect.">
            <a:extLst>
              <a:ext uri="{FF2B5EF4-FFF2-40B4-BE49-F238E27FC236}">
                <a16:creationId xmlns:a16="http://schemas.microsoft.com/office/drawing/2014/main" id="{94FD96FA-9147-DDB6-EBF1-33ECAC2D30C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01"/>
            <a:ext cx="7772400" cy="10363201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10880AE-072A-674D-9ED4-741AEBF8FB74}"/>
              </a:ext>
            </a:extLst>
          </p:cNvPr>
          <p:cNvSpPr txBox="1"/>
          <p:nvPr/>
        </p:nvSpPr>
        <p:spPr>
          <a:xfrm>
            <a:off x="1125415" y="7784122"/>
            <a:ext cx="552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D5E"/>
                </a:solidFill>
                <a:latin typeface="Avenir Next LT Pro Demi" panose="020F0502020204030204" pitchFamily="34" charset="0"/>
              </a:rPr>
              <a:t>Find yours today @ Greenbrier School</a:t>
            </a:r>
          </a:p>
          <a:p>
            <a:pPr algn="ctr"/>
            <a:r>
              <a:rPr lang="en-US" sz="2000" dirty="0">
                <a:solidFill>
                  <a:srgbClr val="002D5E"/>
                </a:solidFill>
                <a:latin typeface="Avenir Next LT Pro Demi" panose="020F0502020204030204" pitchFamily="34" charset="0"/>
              </a:rPr>
              <a:t>1234 Sample Street, Ann Arbor, MI</a:t>
            </a:r>
          </a:p>
        </p:txBody>
      </p:sp>
    </p:spTree>
    <p:extLst>
      <p:ext uri="{BB962C8B-B14F-4D97-AF65-F5344CB8AC3E}">
        <p14:creationId xmlns:p14="http://schemas.microsoft.com/office/powerpoint/2010/main" val="30530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pill bottle with silver caps&#10;&#10;AI-generated content may be incorrect.">
            <a:extLst>
              <a:ext uri="{FF2B5EF4-FFF2-40B4-BE49-F238E27FC236}">
                <a16:creationId xmlns:a16="http://schemas.microsoft.com/office/drawing/2014/main" id="{4A6CB6EC-AFA7-FCC1-2A13-A9FB7B0E7E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00"/>
            <a:ext cx="7772400" cy="10363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FA14C7-6AAF-1327-6900-843408F21F70}"/>
              </a:ext>
            </a:extLst>
          </p:cNvPr>
          <p:cNvSpPr txBox="1"/>
          <p:nvPr/>
        </p:nvSpPr>
        <p:spPr>
          <a:xfrm>
            <a:off x="1125415" y="7784122"/>
            <a:ext cx="552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D5E"/>
                </a:solidFill>
                <a:latin typeface="Avenir Next LT Pro Demi" panose="020F0502020204030204" pitchFamily="34" charset="0"/>
              </a:rPr>
              <a:t>Find yours today @ Greenbrier School</a:t>
            </a:r>
          </a:p>
          <a:p>
            <a:pPr algn="ctr"/>
            <a:r>
              <a:rPr lang="en-US" sz="2000" dirty="0">
                <a:solidFill>
                  <a:srgbClr val="002D5E"/>
                </a:solidFill>
                <a:latin typeface="Avenir Next LT Pro Demi" panose="020F0502020204030204" pitchFamily="34" charset="0"/>
              </a:rPr>
              <a:t>1234 Sample Street, Ann Arbor, MI</a:t>
            </a:r>
          </a:p>
        </p:txBody>
      </p:sp>
    </p:spTree>
    <p:extLst>
      <p:ext uri="{BB962C8B-B14F-4D97-AF65-F5344CB8AC3E}">
        <p14:creationId xmlns:p14="http://schemas.microsoft.com/office/powerpoint/2010/main" val="2806661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72F031BA90E34AAEA8980156E03708" ma:contentTypeVersion="19" ma:contentTypeDescription="Create a new document." ma:contentTypeScope="" ma:versionID="c83defb3db0cf9060bbb9f5b728145c6">
  <xsd:schema xmlns:xsd="http://www.w3.org/2001/XMLSchema" xmlns:xs="http://www.w3.org/2001/XMLSchema" xmlns:p="http://schemas.microsoft.com/office/2006/metadata/properties" xmlns:ns1="http://schemas.microsoft.com/sharepoint/v3" xmlns:ns2="0f537d0b-fd68-4502-b145-ab4f30a24d53" xmlns:ns3="c01ba592-3915-431f-9193-7c68d563c7dd" targetNamespace="http://schemas.microsoft.com/office/2006/metadata/properties" ma:root="true" ma:fieldsID="ff7be3c8e3145701c01a428b26f9e5b7" ns1:_="" ns2:_="" ns3:_="">
    <xsd:import namespace="http://schemas.microsoft.com/sharepoint/v3"/>
    <xsd:import namespace="0f537d0b-fd68-4502-b145-ab4f30a24d53"/>
    <xsd:import namespace="c01ba592-3915-431f-9193-7c68d563c7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537d0b-fd68-4502-b145-ab4f30a24d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418ee26-5d9c-4ec3-852e-438ad73c39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ba592-3915-431f-9193-7c68d563c7d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a91e654-84c9-4735-9227-649affdb0284}" ma:internalName="TaxCatchAll" ma:showField="CatchAllData" ma:web="c01ba592-3915-431f-9193-7c68d563c7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0f537d0b-fd68-4502-b145-ab4f30a24d53">
      <Terms xmlns="http://schemas.microsoft.com/office/infopath/2007/PartnerControls"/>
    </lcf76f155ced4ddcb4097134ff3c332f>
    <_ip_UnifiedCompliancePolicyProperties xmlns="http://schemas.microsoft.com/sharepoint/v3" xsi:nil="true"/>
    <TaxCatchAll xmlns="c01ba592-3915-431f-9193-7c68d563c7dd" xsi:nil="true"/>
  </documentManagement>
</p:properties>
</file>

<file path=customXml/itemProps1.xml><?xml version="1.0" encoding="utf-8"?>
<ds:datastoreItem xmlns:ds="http://schemas.openxmlformats.org/officeDocument/2006/customXml" ds:itemID="{EFDD2A40-78B4-4EFD-B1BB-620A172066DB}"/>
</file>

<file path=customXml/itemProps2.xml><?xml version="1.0" encoding="utf-8"?>
<ds:datastoreItem xmlns:ds="http://schemas.openxmlformats.org/officeDocument/2006/customXml" ds:itemID="{1D2EFB3F-7269-4402-BC06-DFD5BAABCEB5}"/>
</file>

<file path=customXml/itemProps3.xml><?xml version="1.0" encoding="utf-8"?>
<ds:datastoreItem xmlns:ds="http://schemas.openxmlformats.org/officeDocument/2006/customXml" ds:itemID="{48B7F40A-F188-4039-BC64-195372E8EEE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77</Words>
  <Application>Microsoft Office PowerPoint</Application>
  <PresentationFormat>Custom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Black</vt:lpstr>
      <vt:lpstr>Aptos Display</vt:lpstr>
      <vt:lpstr>Arial</vt:lpstr>
      <vt:lpstr>Avenir Next LT Pro Demi</vt:lpstr>
      <vt:lpstr>Office Theme</vt:lpstr>
      <vt:lpstr>HOW TO USE THIS FILE</vt:lpstr>
      <vt:lpstr>PowerPoint Presentation</vt:lpstr>
      <vt:lpstr>PowerPoint Presentation</vt:lpstr>
    </vt:vector>
  </TitlesOfParts>
  <Company>Michigan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Aslesen, Heidi</dc:creator>
  <cp:lastModifiedBy>Aslesen, Heidi</cp:lastModifiedBy>
  <cp:revision>1</cp:revision>
  <dcterms:created xsi:type="dcterms:W3CDTF">2025-05-13T17:41:05Z</dcterms:created>
  <dcterms:modified xsi:type="dcterms:W3CDTF">2025-05-13T17:50:11Z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0x0101000F72F031BA90E34AAEA8980156E03708</vt:lpwstr>
  </property>
</Properties>
</file>